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35" r:id="rId3"/>
    <p:sldId id="356" r:id="rId4"/>
    <p:sldId id="332" r:id="rId5"/>
    <p:sldId id="334" r:id="rId6"/>
    <p:sldId id="338" r:id="rId7"/>
    <p:sldId id="339" r:id="rId8"/>
    <p:sldId id="340" r:id="rId9"/>
    <p:sldId id="346" r:id="rId10"/>
    <p:sldId id="341" r:id="rId11"/>
    <p:sldId id="342" r:id="rId12"/>
    <p:sldId id="349" r:id="rId13"/>
    <p:sldId id="343" r:id="rId14"/>
    <p:sldId id="344" r:id="rId15"/>
    <p:sldId id="345" r:id="rId16"/>
    <p:sldId id="348" r:id="rId17"/>
    <p:sldId id="350" r:id="rId18"/>
    <p:sldId id="353" r:id="rId19"/>
    <p:sldId id="355" r:id="rId20"/>
    <p:sldId id="352" r:id="rId21"/>
    <p:sldId id="337" r:id="rId22"/>
    <p:sldId id="336" r:id="rId23"/>
    <p:sldId id="351" r:id="rId24"/>
    <p:sldId id="354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DFE"/>
    <a:srgbClr val="E8445F"/>
    <a:srgbClr val="FF5050"/>
    <a:srgbClr val="68CBFE"/>
    <a:srgbClr val="FEEB6D"/>
    <a:srgbClr val="AADCFC"/>
    <a:srgbClr val="76ADFB"/>
    <a:srgbClr val="F7F0D0"/>
    <a:srgbClr val="BBDF93"/>
    <a:srgbClr val="7ED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6" autoAdjust="0"/>
    <p:restoredTop sz="94660"/>
  </p:normalViewPr>
  <p:slideViewPr>
    <p:cSldViewPr>
      <p:cViewPr varScale="1">
        <p:scale>
          <a:sx n="88" d="100"/>
          <a:sy n="88" d="100"/>
        </p:scale>
        <p:origin x="13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C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2A65CDA7-3F06-4090-B4A0-5CC82DEDA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" y="-197347"/>
            <a:ext cx="9144609" cy="706325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D5D3027-BDCD-44C6-84C5-60B71D0CF5EB}"/>
              </a:ext>
            </a:extLst>
          </p:cNvPr>
          <p:cNvSpPr txBox="1"/>
          <p:nvPr/>
        </p:nvSpPr>
        <p:spPr>
          <a:xfrm>
            <a:off x="1959231" y="5517232"/>
            <a:ext cx="8537906" cy="130035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5400" b="1" spc="300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EASTER BUNNY</a:t>
            </a:r>
          </a:p>
          <a:p>
            <a:pPr algn="ctr"/>
            <a:endParaRPr lang="pl-PL" sz="14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11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FE5B584-BC33-42E9-8923-2EC6D3079DDA}"/>
              </a:ext>
            </a:extLst>
          </p:cNvPr>
          <p:cNvSpPr/>
          <p:nvPr/>
        </p:nvSpPr>
        <p:spPr>
          <a:xfrm>
            <a:off x="3618014" y="4581128"/>
            <a:ext cx="522034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66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pl-PL" sz="66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66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pl-PL" sz="66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</a:t>
            </a:r>
          </a:p>
        </p:txBody>
      </p:sp>
    </p:spTree>
    <p:extLst>
      <p:ext uri="{BB962C8B-B14F-4D97-AF65-F5344CB8AC3E}">
        <p14:creationId xmlns:p14="http://schemas.microsoft.com/office/powerpoint/2010/main" val="82231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4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iebieski&#10;&#10;Opis wygenerowany automatycznie">
            <a:extLst>
              <a:ext uri="{FF2B5EF4-FFF2-40B4-BE49-F238E27FC236}">
                <a16:creationId xmlns:a16="http://schemas.microsoft.com/office/drawing/2014/main" id="{238548FF-CC86-45C2-9E65-DCB2D1ED8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79076"/>
            <a:ext cx="3856114" cy="547304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an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niebieski&#10;&#10;Opis wygenerowany automatycznie">
            <a:extLst>
              <a:ext uri="{FF2B5EF4-FFF2-40B4-BE49-F238E27FC236}">
                <a16:creationId xmlns:a16="http://schemas.microsoft.com/office/drawing/2014/main" id="{F0D65B39-EABC-486A-ADB5-3F91CF9824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89260"/>
            <a:ext cx="1989301" cy="2823446"/>
          </a:xfrm>
          <a:prstGeom prst="rect">
            <a:avLst/>
          </a:prstGeom>
        </p:spPr>
      </p:pic>
      <p:pic>
        <p:nvPicPr>
          <p:cNvPr id="6" name="Obraz 5" descr="Obraz zawierający niebieski&#10;&#10;Opis wygenerowany automatycznie">
            <a:extLst>
              <a:ext uri="{FF2B5EF4-FFF2-40B4-BE49-F238E27FC236}">
                <a16:creationId xmlns:a16="http://schemas.microsoft.com/office/drawing/2014/main" id="{0568608B-D908-4A0C-9B6F-33762ED82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" y="1497970"/>
            <a:ext cx="3617570" cy="513447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44655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TURN !</a:t>
            </a:r>
            <a:endParaRPr lang="pl-PL" sz="6000" dirty="0">
              <a:solidFill>
                <a:srgbClr val="E7FDFE"/>
              </a:solidFill>
            </a:endParaRP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9" name="Obraz 8" descr="Obraz zawierający niebieski&#10;&#10;Opis wygenerowany automatycznie">
            <a:extLst>
              <a:ext uri="{FF2B5EF4-FFF2-40B4-BE49-F238E27FC236}">
                <a16:creationId xmlns:a16="http://schemas.microsoft.com/office/drawing/2014/main" id="{9C86953A-FDD4-44B9-B44C-D9E8ADE41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467" y="3068960"/>
            <a:ext cx="2355886" cy="33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5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9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1979712" y="4581128"/>
            <a:ext cx="8537906" cy="163121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303047" y="260648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1, 2, 3,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3" name="Obraz 2" descr="Obraz zawierający zwierzę, ptak&#10;&#10;Opis wygenerowany automatycznie">
            <a:extLst>
              <a:ext uri="{FF2B5EF4-FFF2-40B4-BE49-F238E27FC236}">
                <a16:creationId xmlns:a16="http://schemas.microsoft.com/office/drawing/2014/main" id="{34AC9A04-3BAC-46F4-9CEB-020500324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54347"/>
            <a:ext cx="343064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an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CHICK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6" name="Obraz 5" descr="Obraz zawierający zwierzę, ptak&#10;&#10;Opis wygenerowany automatycznie">
            <a:extLst>
              <a:ext uri="{FF2B5EF4-FFF2-40B4-BE49-F238E27FC236}">
                <a16:creationId xmlns:a16="http://schemas.microsoft.com/office/drawing/2014/main" id="{F8605290-9232-4BA6-B7CE-5FFBC49F1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24" y="1340768"/>
            <a:ext cx="4438752" cy="629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6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zwierzę, ptak&#10;&#10;Opis wygenerowany automatycznie">
            <a:extLst>
              <a:ext uri="{FF2B5EF4-FFF2-40B4-BE49-F238E27FC236}">
                <a16:creationId xmlns:a16="http://schemas.microsoft.com/office/drawing/2014/main" id="{6C2540E5-846A-476A-BF73-7852D4EC3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30" y="1844824"/>
            <a:ext cx="3924961" cy="557075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44655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TURN !</a:t>
            </a:r>
            <a:endParaRPr lang="pl-PL" sz="6000" dirty="0">
              <a:solidFill>
                <a:srgbClr val="E7FDFE"/>
              </a:solidFill>
            </a:endParaRP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zwierzę, ptak&#10;&#10;Opis wygenerowany automatycznie">
            <a:extLst>
              <a:ext uri="{FF2B5EF4-FFF2-40B4-BE49-F238E27FC236}">
                <a16:creationId xmlns:a16="http://schemas.microsoft.com/office/drawing/2014/main" id="{33DCF84C-7ECC-45E0-BCEE-0E75D4012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21872"/>
            <a:ext cx="1944216" cy="2759456"/>
          </a:xfrm>
          <a:prstGeom prst="rect">
            <a:avLst/>
          </a:prstGeom>
        </p:spPr>
      </p:pic>
      <p:pic>
        <p:nvPicPr>
          <p:cNvPr id="8" name="Obraz 7" descr="Obraz zawierający zwierzę, ptak&#10;&#10;Opis wygenerowany automatycznie">
            <a:extLst>
              <a:ext uri="{FF2B5EF4-FFF2-40B4-BE49-F238E27FC236}">
                <a16:creationId xmlns:a16="http://schemas.microsoft.com/office/drawing/2014/main" id="{A1D5274F-E178-4DA9-BDE8-92C4CC05EF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717032"/>
            <a:ext cx="1944216" cy="275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7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9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1979712" y="4581128"/>
            <a:ext cx="8537906" cy="163121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2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303047" y="260648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1, 2, 3,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4" name="Obraz 3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id="{9EB2AB1F-D19C-49A9-B656-CD52C0D01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19992"/>
            <a:ext cx="4032448" cy="572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0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an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CAKE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5" name="Obraz 4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id="{E91F06A3-6D1F-4705-ADF0-76A9B5B02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52736"/>
            <a:ext cx="4536504" cy="643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44655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TURN !</a:t>
            </a:r>
            <a:endParaRPr lang="pl-PL" sz="6000" dirty="0">
              <a:solidFill>
                <a:srgbClr val="E7FDFE"/>
              </a:solidFill>
            </a:endParaRP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9" name="Obraz 8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id="{4E55771E-23AB-4F82-A8C4-43BC0E965B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4"/>
          <a:stretch/>
        </p:blipFill>
        <p:spPr>
          <a:xfrm>
            <a:off x="467544" y="1228740"/>
            <a:ext cx="4536504" cy="4897010"/>
          </a:xfrm>
          <a:prstGeom prst="rect">
            <a:avLst/>
          </a:prstGeom>
        </p:spPr>
      </p:pic>
      <p:pic>
        <p:nvPicPr>
          <p:cNvPr id="10" name="Obraz 9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id="{76CE5AA7-B2B3-429C-A9BD-8C51662B05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4"/>
          <a:stretch/>
        </p:blipFill>
        <p:spPr>
          <a:xfrm>
            <a:off x="5868144" y="3212976"/>
            <a:ext cx="2427650" cy="26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5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C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2A65CDA7-3F06-4090-B4A0-5CC82DEDA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" y="-19067"/>
            <a:ext cx="9144609" cy="706325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D5D3027-BDCD-44C6-84C5-60B71D0CF5EB}"/>
              </a:ext>
            </a:extLst>
          </p:cNvPr>
          <p:cNvSpPr txBox="1"/>
          <p:nvPr/>
        </p:nvSpPr>
        <p:spPr>
          <a:xfrm>
            <a:off x="2699792" y="1556792"/>
            <a:ext cx="8537906" cy="1200329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spc="300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READY…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199DBA-A951-4581-9197-E0021A9C1169}"/>
              </a:ext>
            </a:extLst>
          </p:cNvPr>
          <p:cNvSpPr txBox="1"/>
          <p:nvPr/>
        </p:nvSpPr>
        <p:spPr>
          <a:xfrm>
            <a:off x="2555776" y="4022170"/>
            <a:ext cx="8537906" cy="1200329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spc="300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GO!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089AF2F-ED78-4F2A-833F-43E706518D44}"/>
              </a:ext>
            </a:extLst>
          </p:cNvPr>
          <p:cNvSpPr txBox="1"/>
          <p:nvPr/>
        </p:nvSpPr>
        <p:spPr>
          <a:xfrm>
            <a:off x="2852192" y="2789312"/>
            <a:ext cx="8537906" cy="1200329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spc="300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STEADY…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773CDE9-4C7E-4DD7-878D-D810F05C1C65}"/>
              </a:ext>
            </a:extLst>
          </p:cNvPr>
          <p:cNvSpPr txBox="1"/>
          <p:nvPr/>
        </p:nvSpPr>
        <p:spPr>
          <a:xfrm>
            <a:off x="395536" y="232846"/>
            <a:ext cx="8537906" cy="830997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36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Can</a:t>
            </a:r>
            <a:r>
              <a:rPr lang="pl-PL" sz="36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</a:t>
            </a:r>
            <a:r>
              <a:rPr lang="pl-PL" sz="36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you</a:t>
            </a:r>
            <a:r>
              <a:rPr lang="pl-PL" sz="36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HELP </a:t>
            </a:r>
            <a:r>
              <a:rPr lang="pl-PL" sz="36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Easter</a:t>
            </a:r>
            <a:r>
              <a:rPr lang="pl-PL" sz="36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</a:t>
            </a:r>
            <a:r>
              <a:rPr lang="pl-PL" sz="36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Bunny</a:t>
            </a:r>
            <a:r>
              <a:rPr lang="pl-PL" sz="36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?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6944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-4.44444E-6 L 5.55556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5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5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1979712" y="4581128"/>
            <a:ext cx="8537906" cy="163121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3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a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BASKET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4" name="Obraz 3" descr="Obraz zawierający kosz, kontener, siedzi, ciemny&#10;&#10;Opis wygenerowany automatycznie">
            <a:extLst>
              <a:ext uri="{FF2B5EF4-FFF2-40B4-BE49-F238E27FC236}">
                <a16:creationId xmlns:a16="http://schemas.microsoft.com/office/drawing/2014/main" id="{373E7295-E9C8-449B-8044-A52CAB489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55" y="980728"/>
            <a:ext cx="4289090" cy="60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5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C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2A65CDA7-3F06-4090-B4A0-5CC82DEDA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" y="-19067"/>
            <a:ext cx="9144609" cy="706325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773CDE9-4C7E-4DD7-878D-D810F05C1C65}"/>
              </a:ext>
            </a:extLst>
          </p:cNvPr>
          <p:cNvSpPr txBox="1"/>
          <p:nvPr/>
        </p:nvSpPr>
        <p:spPr>
          <a:xfrm>
            <a:off x="302742" y="475606"/>
            <a:ext cx="8537906" cy="769441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32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What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</a:t>
            </a:r>
            <a:r>
              <a:rPr lang="pl-PL" sz="32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can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we </a:t>
            </a:r>
            <a:r>
              <a:rPr lang="pl-PL" sz="32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put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</a:t>
            </a:r>
            <a:r>
              <a:rPr lang="pl-PL" sz="32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into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the </a:t>
            </a:r>
            <a:r>
              <a:rPr lang="pl-PL" sz="3200" b="1" spc="300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BASKET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?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pic>
        <p:nvPicPr>
          <p:cNvPr id="14" name="Obraz 13" descr="Obraz zawierający kosz, kontener, siedzi, ciemny&#10;&#10;Opis wygenerowany automatycznie">
            <a:extLst>
              <a:ext uri="{FF2B5EF4-FFF2-40B4-BE49-F238E27FC236}">
                <a16:creationId xmlns:a16="http://schemas.microsoft.com/office/drawing/2014/main" id="{4EA40BDA-3487-44F1-862F-DACCCAE06B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61486"/>
            <a:ext cx="3223260" cy="4573066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8E4AFFE-A07F-467A-B902-3552EC2C53D2}"/>
              </a:ext>
            </a:extLst>
          </p:cNvPr>
          <p:cNvSpPr txBox="1"/>
          <p:nvPr/>
        </p:nvSpPr>
        <p:spPr>
          <a:xfrm>
            <a:off x="2706765" y="2195953"/>
            <a:ext cx="8537906" cy="2954655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???</a:t>
            </a:r>
          </a:p>
          <a:p>
            <a:pPr algn="ctr"/>
            <a:r>
              <a:rPr lang="pl-PL" sz="13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⬇</a:t>
            </a:r>
            <a:endParaRPr lang="pl-PL" sz="13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9803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52322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id="{474A1E02-A47E-4EA6-ACB6-9C6768B09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59" y="3604367"/>
            <a:ext cx="2050523" cy="2910339"/>
          </a:xfrm>
          <a:prstGeom prst="rect">
            <a:avLst/>
          </a:prstGeom>
        </p:spPr>
      </p:pic>
      <p:pic>
        <p:nvPicPr>
          <p:cNvPr id="8" name="Obraz 7" descr="Obraz zawierający zwierzę, ptak&#10;&#10;Opis wygenerowany automatycznie">
            <a:extLst>
              <a:ext uri="{FF2B5EF4-FFF2-40B4-BE49-F238E27FC236}">
                <a16:creationId xmlns:a16="http://schemas.microsoft.com/office/drawing/2014/main" id="{55F39BFF-2DBD-4053-B8C5-93A144899F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31" y="1670213"/>
            <a:ext cx="1762767" cy="2501922"/>
          </a:xfrm>
          <a:prstGeom prst="rect">
            <a:avLst/>
          </a:prstGeom>
        </p:spPr>
      </p:pic>
      <p:pic>
        <p:nvPicPr>
          <p:cNvPr id="9" name="Obraz 8" descr="Obraz zawierający szczotka, zwierzę&#10;&#10;Opis wygenerowany automatycznie">
            <a:extLst>
              <a:ext uri="{FF2B5EF4-FFF2-40B4-BE49-F238E27FC236}">
                <a16:creationId xmlns:a16="http://schemas.microsoft.com/office/drawing/2014/main" id="{148FEFEC-F64A-487D-9754-DC3C7911DE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3371">
            <a:off x="52657" y="4452359"/>
            <a:ext cx="2548509" cy="1914931"/>
          </a:xfrm>
          <a:prstGeom prst="rect">
            <a:avLst/>
          </a:prstGeom>
        </p:spPr>
      </p:pic>
      <p:pic>
        <p:nvPicPr>
          <p:cNvPr id="11" name="Obraz 10" descr="Obraz zawierający czerwony, siedzi, stół, pomarańczowy&#10;&#10;Opis wygenerowany automatycznie">
            <a:extLst>
              <a:ext uri="{FF2B5EF4-FFF2-40B4-BE49-F238E27FC236}">
                <a16:creationId xmlns:a16="http://schemas.microsoft.com/office/drawing/2014/main" id="{7CF137E7-8061-415F-971A-2E7D521D4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07" y="-320473"/>
            <a:ext cx="3047244" cy="2203011"/>
          </a:xfrm>
          <a:prstGeom prst="rect">
            <a:avLst/>
          </a:prstGeom>
        </p:spPr>
      </p:pic>
      <p:pic>
        <p:nvPicPr>
          <p:cNvPr id="13" name="Obraz 12" descr="Obraz zawierający drzewo, małe, siedzi, czarny&#10;&#10;Opis wygenerowany automatycznie">
            <a:extLst>
              <a:ext uri="{FF2B5EF4-FFF2-40B4-BE49-F238E27FC236}">
                <a16:creationId xmlns:a16="http://schemas.microsoft.com/office/drawing/2014/main" id="{517A27E0-CD17-413E-AA3B-D48C1EC8E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61" y="2382676"/>
            <a:ext cx="3954284" cy="5610221"/>
          </a:xfrm>
          <a:prstGeom prst="rect">
            <a:avLst/>
          </a:prstGeom>
        </p:spPr>
      </p:pic>
      <p:pic>
        <p:nvPicPr>
          <p:cNvPr id="15" name="Obraz 14" descr="Obraz zawierający zwierzę, sowa, biały&#10;&#10;Opis wygenerowany automatycznie">
            <a:extLst>
              <a:ext uri="{FF2B5EF4-FFF2-40B4-BE49-F238E27FC236}">
                <a16:creationId xmlns:a16="http://schemas.microsoft.com/office/drawing/2014/main" id="{3A8A4BA1-ED1F-4FBC-9A0E-CC90E434BF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1" y="765004"/>
            <a:ext cx="2050523" cy="2910339"/>
          </a:xfrm>
          <a:prstGeom prst="rect">
            <a:avLst/>
          </a:prstGeom>
        </p:spPr>
      </p:pic>
      <p:pic>
        <p:nvPicPr>
          <p:cNvPr id="19" name="Obraz 18" descr="Obraz zawierający zwierzę, żaba&#10;&#10;Opis wygenerowany automatycznie">
            <a:extLst>
              <a:ext uri="{FF2B5EF4-FFF2-40B4-BE49-F238E27FC236}">
                <a16:creationId xmlns:a16="http://schemas.microsoft.com/office/drawing/2014/main" id="{0B66E77E-6F8D-4498-9F20-1192EF1DA9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90" y="539753"/>
            <a:ext cx="3318939" cy="4710621"/>
          </a:xfrm>
          <a:prstGeom prst="rect">
            <a:avLst/>
          </a:prstGeom>
        </p:spPr>
      </p:pic>
      <p:pic>
        <p:nvPicPr>
          <p:cNvPr id="21" name="Obraz 20" descr="Obraz zawierający małe, drzewo, siedzi, zielony&#10;&#10;Opis wygenerowany automatycznie">
            <a:extLst>
              <a:ext uri="{FF2B5EF4-FFF2-40B4-BE49-F238E27FC236}">
                <a16:creationId xmlns:a16="http://schemas.microsoft.com/office/drawing/2014/main" id="{E35C6003-F350-4C9B-BCD2-3758C2EE0F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1939">
            <a:off x="5877534" y="-63692"/>
            <a:ext cx="1572245" cy="223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1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2267744" y="0"/>
            <a:ext cx="8537906" cy="2739211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</a:t>
            </a:r>
            <a:r>
              <a:rPr lang="pl-PL" sz="72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</a:t>
            </a:r>
            <a:r>
              <a:rPr lang="pl-PL" sz="72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6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790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id="{08E9CD08-56BB-4425-A6D1-C490BA0705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48072"/>
            <a:ext cx="4376979" cy="620992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303047" y="260648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1, 2, 3,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0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an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BASKET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id="{AA410645-2C7F-48EE-B2BF-4F30208E8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57" y="861165"/>
            <a:ext cx="4248472" cy="602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</a:rPr>
              <a:t>Do </a:t>
            </a:r>
            <a:r>
              <a:rPr lang="pl-PL" sz="4800" b="1" dirty="0" err="1">
                <a:solidFill>
                  <a:srgbClr val="E7FDFE"/>
                </a:solidFill>
              </a:rPr>
              <a:t>you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remeber</a:t>
            </a:r>
            <a:r>
              <a:rPr lang="pl-PL" sz="4800" b="1" dirty="0">
                <a:solidFill>
                  <a:srgbClr val="E7FDFE"/>
                </a:solidFill>
              </a:rPr>
              <a:t> the </a:t>
            </a:r>
            <a:r>
              <a:rPr lang="pl-PL" sz="4800" b="1" dirty="0" err="1">
                <a:solidFill>
                  <a:srgbClr val="E7FDFE"/>
                </a:solidFill>
              </a:rPr>
              <a:t>code</a:t>
            </a:r>
            <a:r>
              <a:rPr lang="pl-PL" sz="4800" b="1" dirty="0">
                <a:solidFill>
                  <a:srgbClr val="E7FDFE"/>
                </a:solidFill>
              </a:rPr>
              <a:t>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id="{AA410645-2C7F-48EE-B2BF-4F30208E8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19" y="2636912"/>
            <a:ext cx="2116812" cy="3003270"/>
          </a:xfrm>
          <a:prstGeom prst="rect">
            <a:avLst/>
          </a:prstGeom>
        </p:spPr>
      </p:pic>
      <p:pic>
        <p:nvPicPr>
          <p:cNvPr id="5" name="Obraz 4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id="{053023CE-AEAB-416E-B234-0FCAB33321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80728"/>
            <a:ext cx="3947452" cy="56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4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44655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TURN !</a:t>
            </a:r>
            <a:endParaRPr lang="pl-PL" sz="6000" dirty="0">
              <a:solidFill>
                <a:srgbClr val="E7FDFE"/>
              </a:solidFill>
            </a:endParaRP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id="{AA410645-2C7F-48EE-B2BF-4F30208E8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1" y="2733301"/>
            <a:ext cx="2116812" cy="3003270"/>
          </a:xfrm>
          <a:prstGeom prst="rect">
            <a:avLst/>
          </a:prstGeom>
        </p:spPr>
      </p:pic>
      <p:pic>
        <p:nvPicPr>
          <p:cNvPr id="5" name="Obraz 4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id="{053023CE-AEAB-416E-B234-0FCAB33321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36" y="1503723"/>
            <a:ext cx="3096344" cy="4393001"/>
          </a:xfrm>
          <a:prstGeom prst="rect">
            <a:avLst/>
          </a:prstGeom>
        </p:spPr>
      </p:pic>
      <p:pic>
        <p:nvPicPr>
          <p:cNvPr id="8" name="Obraz 7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id="{05F475FC-A340-4ED0-9C60-A8A28385E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86" y="2733301"/>
            <a:ext cx="2116812" cy="30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1979712" y="4581128"/>
            <a:ext cx="8537906" cy="163121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7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niebieski&#10;&#10;Opis wygenerowany automatycznie">
            <a:extLst>
              <a:ext uri="{FF2B5EF4-FFF2-40B4-BE49-F238E27FC236}">
                <a16:creationId xmlns:a16="http://schemas.microsoft.com/office/drawing/2014/main" id="{E221E33C-98CF-4F34-BE1F-0211B69BF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92463"/>
            <a:ext cx="3856114" cy="547304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303047" y="260648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1, 2, 3,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6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19199</TotalTime>
  <Words>131</Words>
  <Application>Microsoft Office PowerPoint</Application>
  <PresentationFormat>Pokaz na ekranie (4:3)</PresentationFormat>
  <Paragraphs>29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0" baseType="lpstr">
      <vt:lpstr>Yu Gothic UI Semibold</vt:lpstr>
      <vt:lpstr>Architects Daughter</vt:lpstr>
      <vt:lpstr>Arial</vt:lpstr>
      <vt:lpstr>Calibri</vt:lpstr>
      <vt:lpstr>Century Gothic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Karola</dc:creator>
  <cp:lastModifiedBy>piotrek612@op.pl</cp:lastModifiedBy>
  <cp:revision>535</cp:revision>
  <dcterms:created xsi:type="dcterms:W3CDTF">2018-09-07T12:56:52Z</dcterms:created>
  <dcterms:modified xsi:type="dcterms:W3CDTF">2020-04-05T12:46:21Z</dcterms:modified>
</cp:coreProperties>
</file>